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9BA1C-63A5-1741-80C8-6E2CC8E91B77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CCBA0-92AA-9442-8A2A-1F3FD8B3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6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S1. Anise</a:t>
            </a:r>
            <a:r>
              <a:rPr lang="en-US" baseline="0" dirty="0" smtClean="0"/>
              <a:t> (</a:t>
            </a:r>
            <a:r>
              <a:rPr lang="en-US" b="1" dirty="0" smtClean="0"/>
              <a:t> </a:t>
            </a:r>
            <a:r>
              <a:rPr lang="en-US" b="0" i="1" dirty="0" err="1" smtClean="0"/>
              <a:t>Pimpinella</a:t>
            </a:r>
            <a:r>
              <a:rPr lang="en-US" b="0" i="1" dirty="0" smtClean="0"/>
              <a:t> </a:t>
            </a:r>
            <a:r>
              <a:rPr lang="en-US" b="0" i="1" dirty="0" err="1" smtClean="0"/>
              <a:t>anisum</a:t>
            </a:r>
            <a:r>
              <a:rPr lang="en-US" b="0" i="1" dirty="0" smtClean="0"/>
              <a:t> </a:t>
            </a:r>
            <a:r>
              <a:rPr lang="en-US" b="0" i="0" dirty="0" smtClean="0"/>
              <a:t>L.)</a:t>
            </a:r>
            <a:r>
              <a:rPr lang="en-US" b="1" i="1" dirty="0" smtClean="0"/>
              <a:t> </a:t>
            </a:r>
            <a:r>
              <a:rPr lang="en-US" b="0" i="0" dirty="0" smtClean="0"/>
              <a:t>seed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12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S2. Anise seed. SEM.   A. Whole seed.  B.  Seed surface texture. SEMs prepared by Dr.</a:t>
            </a:r>
            <a:r>
              <a:rPr lang="en-US" baseline="0" dirty="0" smtClean="0"/>
              <a:t> Patrick </a:t>
            </a:r>
            <a:r>
              <a:rPr lang="en-US" baseline="0" dirty="0" err="1" smtClean="0"/>
              <a:t>Kociolek</a:t>
            </a:r>
            <a:r>
              <a:rPr lang="en-US" baseline="0" dirty="0" smtClean="0"/>
              <a:t> and Joshua </a:t>
            </a:r>
            <a:r>
              <a:rPr lang="en-US" baseline="0" dirty="0" err="1" smtClean="0"/>
              <a:t>Stepanek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9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8507-77BB-9F4C-8FEA-903EB5A437E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FA-8CBC-9045-B378-6FE1575A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6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8507-77BB-9F4C-8FEA-903EB5A437E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FA-8CBC-9045-B378-6FE1575A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8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8507-77BB-9F4C-8FEA-903EB5A437E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FA-8CBC-9045-B378-6FE1575A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4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8507-77BB-9F4C-8FEA-903EB5A437E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FA-8CBC-9045-B378-6FE1575A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9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8507-77BB-9F4C-8FEA-903EB5A437E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FA-8CBC-9045-B378-6FE1575A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2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8507-77BB-9F4C-8FEA-903EB5A437E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FA-8CBC-9045-B378-6FE1575A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4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8507-77BB-9F4C-8FEA-903EB5A437E5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FA-8CBC-9045-B378-6FE1575A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4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8507-77BB-9F4C-8FEA-903EB5A437E5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FA-8CBC-9045-B378-6FE1575A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1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8507-77BB-9F4C-8FEA-903EB5A437E5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FA-8CBC-9045-B378-6FE1575A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2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8507-77BB-9F4C-8FEA-903EB5A437E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FA-8CBC-9045-B378-6FE1575A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4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8507-77BB-9F4C-8FEA-903EB5A437E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FA-8CBC-9045-B378-6FE1575A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6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38507-77BB-9F4C-8FEA-903EB5A437E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D4FFA-8CBC-9045-B378-6FE1575A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7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</a:t>
            </a:r>
            <a:r>
              <a:rPr lang="en-US" sz="6000" b="1" dirty="0" smtClean="0">
                <a:solidFill>
                  <a:srgbClr val="FFFF00"/>
                </a:solidFill>
              </a:rPr>
              <a:t>Seeds</a:t>
            </a:r>
            <a:endParaRPr lang="en-US" sz="6000" b="1" dirty="0" smtClean="0">
              <a:solidFill>
                <a:srgbClr val="FFFF00"/>
              </a:solidFill>
            </a:endParaRP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Anise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510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se seed 10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8" t="21570" r="13562" b="48366"/>
          <a:stretch/>
        </p:blipFill>
        <p:spPr>
          <a:xfrm rot="5400000">
            <a:off x="-836702" y="1807882"/>
            <a:ext cx="3780118" cy="2061882"/>
          </a:xfrm>
          <a:prstGeom prst="rect">
            <a:avLst/>
          </a:prstGeom>
        </p:spPr>
      </p:pic>
      <p:pic>
        <p:nvPicPr>
          <p:cNvPr id="3" name="Picture 2" descr="Anise seed 16X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t="21787" r="26307" b="32680"/>
          <a:stretch/>
        </p:blipFill>
        <p:spPr>
          <a:xfrm rot="5400000">
            <a:off x="627534" y="1494118"/>
            <a:ext cx="5692589" cy="3122706"/>
          </a:xfrm>
          <a:prstGeom prst="rect">
            <a:avLst/>
          </a:prstGeom>
        </p:spPr>
      </p:pic>
      <p:pic>
        <p:nvPicPr>
          <p:cNvPr id="4" name="Picture 3" descr="Anise seed 25X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t="13835" r="10294" b="26361"/>
          <a:stretch/>
        </p:blipFill>
        <p:spPr>
          <a:xfrm rot="5400000">
            <a:off x="3612027" y="1389531"/>
            <a:ext cx="6880414" cy="4101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118" y="240877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10X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929" y="240877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16X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07971" y="240877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25X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4118" y="5901766"/>
            <a:ext cx="2471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Anise seed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2035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se seed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 descr="Anise testa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5"/>
          <a:stretch/>
        </p:blipFill>
        <p:spPr>
          <a:xfrm rot="5400000">
            <a:off x="3570816" y="1284816"/>
            <a:ext cx="6858000" cy="4288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667" y="135466"/>
            <a:ext cx="49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667" y="135466"/>
            <a:ext cx="47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832348" y="0"/>
            <a:ext cx="0" cy="68580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71734" y="6245536"/>
            <a:ext cx="224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Anise seed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08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82</Words>
  <Application>Microsoft Macintosh PowerPoint</Application>
  <PresentationFormat>On-screen Show (4:3)</PresentationFormat>
  <Paragraphs>19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2016-02-06T21:54:13Z</dcterms:created>
  <dcterms:modified xsi:type="dcterms:W3CDTF">2016-02-06T21:57:40Z</dcterms:modified>
</cp:coreProperties>
</file>